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454501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58"/>
    <p:restoredTop sz="96327"/>
  </p:normalViewPr>
  <p:slideViewPr>
    <p:cSldViewPr snapToGrid="0">
      <p:cViewPr varScale="1">
        <p:scale>
          <a:sx n="168" d="100"/>
          <a:sy n="168" d="100"/>
        </p:scale>
        <p:origin x="3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876" y="1122363"/>
            <a:ext cx="3863261" cy="2387600"/>
          </a:xfrm>
        </p:spPr>
        <p:txBody>
          <a:bodyPr anchor="b"/>
          <a:lstStyle>
            <a:lvl1pPr algn="ctr">
              <a:defRPr sz="298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8127" y="3602038"/>
            <a:ext cx="3408760" cy="1655762"/>
          </a:xfrm>
        </p:spPr>
        <p:txBody>
          <a:bodyPr/>
          <a:lstStyle>
            <a:lvl1pPr marL="0" indent="0" algn="ctr">
              <a:buNone/>
              <a:defRPr sz="1193"/>
            </a:lvl1pPr>
            <a:lvl2pPr marL="227228" indent="0" algn="ctr">
              <a:buNone/>
              <a:defRPr sz="994"/>
            </a:lvl2pPr>
            <a:lvl3pPr marL="454457" indent="0" algn="ctr">
              <a:buNone/>
              <a:defRPr sz="895"/>
            </a:lvl3pPr>
            <a:lvl4pPr marL="681685" indent="0" algn="ctr">
              <a:buNone/>
              <a:defRPr sz="795"/>
            </a:lvl4pPr>
            <a:lvl5pPr marL="908914" indent="0" algn="ctr">
              <a:buNone/>
              <a:defRPr sz="795"/>
            </a:lvl5pPr>
            <a:lvl6pPr marL="1136142" indent="0" algn="ctr">
              <a:buNone/>
              <a:defRPr sz="795"/>
            </a:lvl6pPr>
            <a:lvl7pPr marL="1363370" indent="0" algn="ctr">
              <a:buNone/>
              <a:defRPr sz="795"/>
            </a:lvl7pPr>
            <a:lvl8pPr marL="1590599" indent="0" algn="ctr">
              <a:buNone/>
              <a:defRPr sz="795"/>
            </a:lvl8pPr>
            <a:lvl9pPr marL="1817827" indent="0" algn="ctr">
              <a:buNone/>
              <a:defRPr sz="79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17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20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52525" y="365125"/>
            <a:ext cx="98001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2470" y="365125"/>
            <a:ext cx="2883243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788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06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103" y="1709740"/>
            <a:ext cx="3920074" cy="2852737"/>
          </a:xfrm>
        </p:spPr>
        <p:txBody>
          <a:bodyPr anchor="b"/>
          <a:lstStyle>
            <a:lvl1pPr>
              <a:defRPr sz="298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103" y="4589465"/>
            <a:ext cx="3920074" cy="1500187"/>
          </a:xfrm>
        </p:spPr>
        <p:txBody>
          <a:bodyPr/>
          <a:lstStyle>
            <a:lvl1pPr marL="0" indent="0">
              <a:buNone/>
              <a:defRPr sz="1193">
                <a:solidFill>
                  <a:schemeClr val="tx1"/>
                </a:solidFill>
              </a:defRPr>
            </a:lvl1pPr>
            <a:lvl2pPr marL="227228" indent="0">
              <a:buNone/>
              <a:defRPr sz="994">
                <a:solidFill>
                  <a:schemeClr val="tx1">
                    <a:tint val="75000"/>
                  </a:schemeClr>
                </a:solidFill>
              </a:defRPr>
            </a:lvl2pPr>
            <a:lvl3pPr marL="454457" indent="0">
              <a:buNone/>
              <a:defRPr sz="895">
                <a:solidFill>
                  <a:schemeClr val="tx1">
                    <a:tint val="75000"/>
                  </a:schemeClr>
                </a:solidFill>
              </a:defRPr>
            </a:lvl3pPr>
            <a:lvl4pPr marL="681685" indent="0">
              <a:buNone/>
              <a:defRPr sz="795">
                <a:solidFill>
                  <a:schemeClr val="tx1">
                    <a:tint val="75000"/>
                  </a:schemeClr>
                </a:solidFill>
              </a:defRPr>
            </a:lvl4pPr>
            <a:lvl5pPr marL="908914" indent="0">
              <a:buNone/>
              <a:defRPr sz="795">
                <a:solidFill>
                  <a:schemeClr val="tx1">
                    <a:tint val="75000"/>
                  </a:schemeClr>
                </a:solidFill>
              </a:defRPr>
            </a:lvl5pPr>
            <a:lvl6pPr marL="1136142" indent="0">
              <a:buNone/>
              <a:defRPr sz="795">
                <a:solidFill>
                  <a:schemeClr val="tx1">
                    <a:tint val="75000"/>
                  </a:schemeClr>
                </a:solidFill>
              </a:defRPr>
            </a:lvl6pPr>
            <a:lvl7pPr marL="1363370" indent="0">
              <a:buNone/>
              <a:defRPr sz="795">
                <a:solidFill>
                  <a:schemeClr val="tx1">
                    <a:tint val="75000"/>
                  </a:schemeClr>
                </a:solidFill>
              </a:defRPr>
            </a:lvl7pPr>
            <a:lvl8pPr marL="1590599" indent="0">
              <a:buNone/>
              <a:defRPr sz="795">
                <a:solidFill>
                  <a:schemeClr val="tx1">
                    <a:tint val="75000"/>
                  </a:schemeClr>
                </a:solidFill>
              </a:defRPr>
            </a:lvl8pPr>
            <a:lvl9pPr marL="1817827" indent="0">
              <a:buNone/>
              <a:defRPr sz="7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39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2469" y="1825625"/>
            <a:ext cx="193163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00913" y="1825625"/>
            <a:ext cx="193163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94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061" y="365127"/>
            <a:ext cx="3920074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3062" y="1681163"/>
            <a:ext cx="1922753" cy="823912"/>
          </a:xfrm>
        </p:spPr>
        <p:txBody>
          <a:bodyPr anchor="b"/>
          <a:lstStyle>
            <a:lvl1pPr marL="0" indent="0">
              <a:buNone/>
              <a:defRPr sz="1193" b="1"/>
            </a:lvl1pPr>
            <a:lvl2pPr marL="227228" indent="0">
              <a:buNone/>
              <a:defRPr sz="994" b="1"/>
            </a:lvl2pPr>
            <a:lvl3pPr marL="454457" indent="0">
              <a:buNone/>
              <a:defRPr sz="895" b="1"/>
            </a:lvl3pPr>
            <a:lvl4pPr marL="681685" indent="0">
              <a:buNone/>
              <a:defRPr sz="795" b="1"/>
            </a:lvl4pPr>
            <a:lvl5pPr marL="908914" indent="0">
              <a:buNone/>
              <a:defRPr sz="795" b="1"/>
            </a:lvl5pPr>
            <a:lvl6pPr marL="1136142" indent="0">
              <a:buNone/>
              <a:defRPr sz="795" b="1"/>
            </a:lvl6pPr>
            <a:lvl7pPr marL="1363370" indent="0">
              <a:buNone/>
              <a:defRPr sz="795" b="1"/>
            </a:lvl7pPr>
            <a:lvl8pPr marL="1590599" indent="0">
              <a:buNone/>
              <a:defRPr sz="795" b="1"/>
            </a:lvl8pPr>
            <a:lvl9pPr marL="1817827" indent="0">
              <a:buNone/>
              <a:defRPr sz="7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3062" y="2505075"/>
            <a:ext cx="192275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00913" y="1681163"/>
            <a:ext cx="1932223" cy="823912"/>
          </a:xfrm>
        </p:spPr>
        <p:txBody>
          <a:bodyPr anchor="b"/>
          <a:lstStyle>
            <a:lvl1pPr marL="0" indent="0">
              <a:buNone/>
              <a:defRPr sz="1193" b="1"/>
            </a:lvl1pPr>
            <a:lvl2pPr marL="227228" indent="0">
              <a:buNone/>
              <a:defRPr sz="994" b="1"/>
            </a:lvl2pPr>
            <a:lvl3pPr marL="454457" indent="0">
              <a:buNone/>
              <a:defRPr sz="895" b="1"/>
            </a:lvl3pPr>
            <a:lvl4pPr marL="681685" indent="0">
              <a:buNone/>
              <a:defRPr sz="795" b="1"/>
            </a:lvl4pPr>
            <a:lvl5pPr marL="908914" indent="0">
              <a:buNone/>
              <a:defRPr sz="795" b="1"/>
            </a:lvl5pPr>
            <a:lvl6pPr marL="1136142" indent="0">
              <a:buNone/>
              <a:defRPr sz="795" b="1"/>
            </a:lvl6pPr>
            <a:lvl7pPr marL="1363370" indent="0">
              <a:buNone/>
              <a:defRPr sz="795" b="1"/>
            </a:lvl7pPr>
            <a:lvl8pPr marL="1590599" indent="0">
              <a:buNone/>
              <a:defRPr sz="795" b="1"/>
            </a:lvl8pPr>
            <a:lvl9pPr marL="1817827" indent="0">
              <a:buNone/>
              <a:defRPr sz="7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00913" y="2505075"/>
            <a:ext cx="193222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43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36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4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062" y="457200"/>
            <a:ext cx="1465885" cy="1600200"/>
          </a:xfrm>
        </p:spPr>
        <p:txBody>
          <a:bodyPr anchor="b"/>
          <a:lstStyle>
            <a:lvl1pPr>
              <a:defRPr sz="15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2222" y="987427"/>
            <a:ext cx="2300913" cy="4873625"/>
          </a:xfrm>
        </p:spPr>
        <p:txBody>
          <a:bodyPr/>
          <a:lstStyle>
            <a:lvl1pPr>
              <a:defRPr sz="1590"/>
            </a:lvl1pPr>
            <a:lvl2pPr>
              <a:defRPr sz="1392"/>
            </a:lvl2pPr>
            <a:lvl3pPr>
              <a:defRPr sz="1193"/>
            </a:lvl3pPr>
            <a:lvl4pPr>
              <a:defRPr sz="994"/>
            </a:lvl4pPr>
            <a:lvl5pPr>
              <a:defRPr sz="994"/>
            </a:lvl5pPr>
            <a:lvl6pPr>
              <a:defRPr sz="994"/>
            </a:lvl6pPr>
            <a:lvl7pPr>
              <a:defRPr sz="994"/>
            </a:lvl7pPr>
            <a:lvl8pPr>
              <a:defRPr sz="994"/>
            </a:lvl8pPr>
            <a:lvl9pPr>
              <a:defRPr sz="99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3062" y="2057400"/>
            <a:ext cx="1465885" cy="3811588"/>
          </a:xfrm>
        </p:spPr>
        <p:txBody>
          <a:bodyPr/>
          <a:lstStyle>
            <a:lvl1pPr marL="0" indent="0">
              <a:buNone/>
              <a:defRPr sz="795"/>
            </a:lvl1pPr>
            <a:lvl2pPr marL="227228" indent="0">
              <a:buNone/>
              <a:defRPr sz="696"/>
            </a:lvl2pPr>
            <a:lvl3pPr marL="454457" indent="0">
              <a:buNone/>
              <a:defRPr sz="596"/>
            </a:lvl3pPr>
            <a:lvl4pPr marL="681685" indent="0">
              <a:buNone/>
              <a:defRPr sz="497"/>
            </a:lvl4pPr>
            <a:lvl5pPr marL="908914" indent="0">
              <a:buNone/>
              <a:defRPr sz="497"/>
            </a:lvl5pPr>
            <a:lvl6pPr marL="1136142" indent="0">
              <a:buNone/>
              <a:defRPr sz="497"/>
            </a:lvl6pPr>
            <a:lvl7pPr marL="1363370" indent="0">
              <a:buNone/>
              <a:defRPr sz="497"/>
            </a:lvl7pPr>
            <a:lvl8pPr marL="1590599" indent="0">
              <a:buNone/>
              <a:defRPr sz="497"/>
            </a:lvl8pPr>
            <a:lvl9pPr marL="1817827" indent="0">
              <a:buNone/>
              <a:defRPr sz="4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3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062" y="457200"/>
            <a:ext cx="1465885" cy="1600200"/>
          </a:xfrm>
        </p:spPr>
        <p:txBody>
          <a:bodyPr anchor="b"/>
          <a:lstStyle>
            <a:lvl1pPr>
              <a:defRPr sz="15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32222" y="987427"/>
            <a:ext cx="2300913" cy="4873625"/>
          </a:xfrm>
        </p:spPr>
        <p:txBody>
          <a:bodyPr anchor="t"/>
          <a:lstStyle>
            <a:lvl1pPr marL="0" indent="0">
              <a:buNone/>
              <a:defRPr sz="1590"/>
            </a:lvl1pPr>
            <a:lvl2pPr marL="227228" indent="0">
              <a:buNone/>
              <a:defRPr sz="1392"/>
            </a:lvl2pPr>
            <a:lvl3pPr marL="454457" indent="0">
              <a:buNone/>
              <a:defRPr sz="1193"/>
            </a:lvl3pPr>
            <a:lvl4pPr marL="681685" indent="0">
              <a:buNone/>
              <a:defRPr sz="994"/>
            </a:lvl4pPr>
            <a:lvl5pPr marL="908914" indent="0">
              <a:buNone/>
              <a:defRPr sz="994"/>
            </a:lvl5pPr>
            <a:lvl6pPr marL="1136142" indent="0">
              <a:buNone/>
              <a:defRPr sz="994"/>
            </a:lvl6pPr>
            <a:lvl7pPr marL="1363370" indent="0">
              <a:buNone/>
              <a:defRPr sz="994"/>
            </a:lvl7pPr>
            <a:lvl8pPr marL="1590599" indent="0">
              <a:buNone/>
              <a:defRPr sz="994"/>
            </a:lvl8pPr>
            <a:lvl9pPr marL="1817827" indent="0">
              <a:buNone/>
              <a:defRPr sz="99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3062" y="2057400"/>
            <a:ext cx="1465885" cy="3811588"/>
          </a:xfrm>
        </p:spPr>
        <p:txBody>
          <a:bodyPr/>
          <a:lstStyle>
            <a:lvl1pPr marL="0" indent="0">
              <a:buNone/>
              <a:defRPr sz="795"/>
            </a:lvl1pPr>
            <a:lvl2pPr marL="227228" indent="0">
              <a:buNone/>
              <a:defRPr sz="696"/>
            </a:lvl2pPr>
            <a:lvl3pPr marL="454457" indent="0">
              <a:buNone/>
              <a:defRPr sz="596"/>
            </a:lvl3pPr>
            <a:lvl4pPr marL="681685" indent="0">
              <a:buNone/>
              <a:defRPr sz="497"/>
            </a:lvl4pPr>
            <a:lvl5pPr marL="908914" indent="0">
              <a:buNone/>
              <a:defRPr sz="497"/>
            </a:lvl5pPr>
            <a:lvl6pPr marL="1136142" indent="0">
              <a:buNone/>
              <a:defRPr sz="497"/>
            </a:lvl6pPr>
            <a:lvl7pPr marL="1363370" indent="0">
              <a:buNone/>
              <a:defRPr sz="497"/>
            </a:lvl7pPr>
            <a:lvl8pPr marL="1590599" indent="0">
              <a:buNone/>
              <a:defRPr sz="497"/>
            </a:lvl8pPr>
            <a:lvl9pPr marL="1817827" indent="0">
              <a:buNone/>
              <a:defRPr sz="4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59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2470" y="365127"/>
            <a:ext cx="39200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2470" y="1825625"/>
            <a:ext cx="392007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2470" y="6356352"/>
            <a:ext cx="10226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17C35-F9E7-8946-87B2-BF97355432D8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05536" y="6356352"/>
            <a:ext cx="15339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09915" y="6356352"/>
            <a:ext cx="10226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15E350-4140-6448-96CB-AF95A2EC9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96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4457" rtl="0" eaLnBrk="1" latinLnBrk="0" hangingPunct="1">
        <a:lnSpc>
          <a:spcPct val="90000"/>
        </a:lnSpc>
        <a:spcBef>
          <a:spcPct val="0"/>
        </a:spcBef>
        <a:buNone/>
        <a:defRPr sz="21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3614" indent="-113614" algn="l" defTabSz="454457" rtl="0" eaLnBrk="1" latinLnBrk="0" hangingPunct="1">
        <a:lnSpc>
          <a:spcPct val="90000"/>
        </a:lnSpc>
        <a:spcBef>
          <a:spcPts val="497"/>
        </a:spcBef>
        <a:buFont typeface="Arial" panose="020B0604020202020204" pitchFamily="34" charset="0"/>
        <a:buChar char="•"/>
        <a:defRPr sz="1392" kern="1200">
          <a:solidFill>
            <a:schemeClr val="tx1"/>
          </a:solidFill>
          <a:latin typeface="+mn-lt"/>
          <a:ea typeface="+mn-ea"/>
          <a:cs typeface="+mn-cs"/>
        </a:defRPr>
      </a:lvl1pPr>
      <a:lvl2pPr marL="340843" indent="-113614" algn="l" defTabSz="454457" rtl="0" eaLnBrk="1" latinLnBrk="0" hangingPunct="1">
        <a:lnSpc>
          <a:spcPct val="90000"/>
        </a:lnSpc>
        <a:spcBef>
          <a:spcPts val="249"/>
        </a:spcBef>
        <a:buFont typeface="Arial" panose="020B0604020202020204" pitchFamily="34" charset="0"/>
        <a:buChar char="•"/>
        <a:defRPr sz="1193" kern="1200">
          <a:solidFill>
            <a:schemeClr val="tx1"/>
          </a:solidFill>
          <a:latin typeface="+mn-lt"/>
          <a:ea typeface="+mn-ea"/>
          <a:cs typeface="+mn-cs"/>
        </a:defRPr>
      </a:lvl2pPr>
      <a:lvl3pPr marL="568071" indent="-113614" algn="l" defTabSz="454457" rtl="0" eaLnBrk="1" latinLnBrk="0" hangingPunct="1">
        <a:lnSpc>
          <a:spcPct val="90000"/>
        </a:lnSpc>
        <a:spcBef>
          <a:spcPts val="249"/>
        </a:spcBef>
        <a:buFont typeface="Arial" panose="020B0604020202020204" pitchFamily="34" charset="0"/>
        <a:buChar char="•"/>
        <a:defRPr sz="994" kern="1200">
          <a:solidFill>
            <a:schemeClr val="tx1"/>
          </a:solidFill>
          <a:latin typeface="+mn-lt"/>
          <a:ea typeface="+mn-ea"/>
          <a:cs typeface="+mn-cs"/>
        </a:defRPr>
      </a:lvl3pPr>
      <a:lvl4pPr marL="795299" indent="-113614" algn="l" defTabSz="454457" rtl="0" eaLnBrk="1" latinLnBrk="0" hangingPunct="1">
        <a:lnSpc>
          <a:spcPct val="90000"/>
        </a:lnSpc>
        <a:spcBef>
          <a:spcPts val="249"/>
        </a:spcBef>
        <a:buFont typeface="Arial" panose="020B0604020202020204" pitchFamily="34" charset="0"/>
        <a:buChar char="•"/>
        <a:defRPr sz="895" kern="1200">
          <a:solidFill>
            <a:schemeClr val="tx1"/>
          </a:solidFill>
          <a:latin typeface="+mn-lt"/>
          <a:ea typeface="+mn-ea"/>
          <a:cs typeface="+mn-cs"/>
        </a:defRPr>
      </a:lvl4pPr>
      <a:lvl5pPr marL="1022528" indent="-113614" algn="l" defTabSz="454457" rtl="0" eaLnBrk="1" latinLnBrk="0" hangingPunct="1">
        <a:lnSpc>
          <a:spcPct val="90000"/>
        </a:lnSpc>
        <a:spcBef>
          <a:spcPts val="249"/>
        </a:spcBef>
        <a:buFont typeface="Arial" panose="020B0604020202020204" pitchFamily="34" charset="0"/>
        <a:buChar char="•"/>
        <a:defRPr sz="895" kern="1200">
          <a:solidFill>
            <a:schemeClr val="tx1"/>
          </a:solidFill>
          <a:latin typeface="+mn-lt"/>
          <a:ea typeface="+mn-ea"/>
          <a:cs typeface="+mn-cs"/>
        </a:defRPr>
      </a:lvl5pPr>
      <a:lvl6pPr marL="1249756" indent="-113614" algn="l" defTabSz="454457" rtl="0" eaLnBrk="1" latinLnBrk="0" hangingPunct="1">
        <a:lnSpc>
          <a:spcPct val="90000"/>
        </a:lnSpc>
        <a:spcBef>
          <a:spcPts val="249"/>
        </a:spcBef>
        <a:buFont typeface="Arial" panose="020B0604020202020204" pitchFamily="34" charset="0"/>
        <a:buChar char="•"/>
        <a:defRPr sz="895" kern="1200">
          <a:solidFill>
            <a:schemeClr val="tx1"/>
          </a:solidFill>
          <a:latin typeface="+mn-lt"/>
          <a:ea typeface="+mn-ea"/>
          <a:cs typeface="+mn-cs"/>
        </a:defRPr>
      </a:lvl6pPr>
      <a:lvl7pPr marL="1476985" indent="-113614" algn="l" defTabSz="454457" rtl="0" eaLnBrk="1" latinLnBrk="0" hangingPunct="1">
        <a:lnSpc>
          <a:spcPct val="90000"/>
        </a:lnSpc>
        <a:spcBef>
          <a:spcPts val="249"/>
        </a:spcBef>
        <a:buFont typeface="Arial" panose="020B0604020202020204" pitchFamily="34" charset="0"/>
        <a:buChar char="•"/>
        <a:defRPr sz="895" kern="1200">
          <a:solidFill>
            <a:schemeClr val="tx1"/>
          </a:solidFill>
          <a:latin typeface="+mn-lt"/>
          <a:ea typeface="+mn-ea"/>
          <a:cs typeface="+mn-cs"/>
        </a:defRPr>
      </a:lvl7pPr>
      <a:lvl8pPr marL="1704213" indent="-113614" algn="l" defTabSz="454457" rtl="0" eaLnBrk="1" latinLnBrk="0" hangingPunct="1">
        <a:lnSpc>
          <a:spcPct val="90000"/>
        </a:lnSpc>
        <a:spcBef>
          <a:spcPts val="249"/>
        </a:spcBef>
        <a:buFont typeface="Arial" panose="020B0604020202020204" pitchFamily="34" charset="0"/>
        <a:buChar char="•"/>
        <a:defRPr sz="895" kern="1200">
          <a:solidFill>
            <a:schemeClr val="tx1"/>
          </a:solidFill>
          <a:latin typeface="+mn-lt"/>
          <a:ea typeface="+mn-ea"/>
          <a:cs typeface="+mn-cs"/>
        </a:defRPr>
      </a:lvl8pPr>
      <a:lvl9pPr marL="1931441" indent="-113614" algn="l" defTabSz="454457" rtl="0" eaLnBrk="1" latinLnBrk="0" hangingPunct="1">
        <a:lnSpc>
          <a:spcPct val="90000"/>
        </a:lnSpc>
        <a:spcBef>
          <a:spcPts val="249"/>
        </a:spcBef>
        <a:buFont typeface="Arial" panose="020B0604020202020204" pitchFamily="34" charset="0"/>
        <a:buChar char="•"/>
        <a:defRPr sz="8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4457" rtl="0" eaLnBrk="1" latinLnBrk="0" hangingPunct="1">
        <a:defRPr sz="895" kern="1200">
          <a:solidFill>
            <a:schemeClr val="tx1"/>
          </a:solidFill>
          <a:latin typeface="+mn-lt"/>
          <a:ea typeface="+mn-ea"/>
          <a:cs typeface="+mn-cs"/>
        </a:defRPr>
      </a:lvl1pPr>
      <a:lvl2pPr marL="227228" algn="l" defTabSz="454457" rtl="0" eaLnBrk="1" latinLnBrk="0" hangingPunct="1">
        <a:defRPr sz="895" kern="1200">
          <a:solidFill>
            <a:schemeClr val="tx1"/>
          </a:solidFill>
          <a:latin typeface="+mn-lt"/>
          <a:ea typeface="+mn-ea"/>
          <a:cs typeface="+mn-cs"/>
        </a:defRPr>
      </a:lvl2pPr>
      <a:lvl3pPr marL="454457" algn="l" defTabSz="454457" rtl="0" eaLnBrk="1" latinLnBrk="0" hangingPunct="1">
        <a:defRPr sz="895" kern="1200">
          <a:solidFill>
            <a:schemeClr val="tx1"/>
          </a:solidFill>
          <a:latin typeface="+mn-lt"/>
          <a:ea typeface="+mn-ea"/>
          <a:cs typeface="+mn-cs"/>
        </a:defRPr>
      </a:lvl3pPr>
      <a:lvl4pPr marL="681685" algn="l" defTabSz="454457" rtl="0" eaLnBrk="1" latinLnBrk="0" hangingPunct="1">
        <a:defRPr sz="895" kern="1200">
          <a:solidFill>
            <a:schemeClr val="tx1"/>
          </a:solidFill>
          <a:latin typeface="+mn-lt"/>
          <a:ea typeface="+mn-ea"/>
          <a:cs typeface="+mn-cs"/>
        </a:defRPr>
      </a:lvl4pPr>
      <a:lvl5pPr marL="908914" algn="l" defTabSz="454457" rtl="0" eaLnBrk="1" latinLnBrk="0" hangingPunct="1">
        <a:defRPr sz="895" kern="1200">
          <a:solidFill>
            <a:schemeClr val="tx1"/>
          </a:solidFill>
          <a:latin typeface="+mn-lt"/>
          <a:ea typeface="+mn-ea"/>
          <a:cs typeface="+mn-cs"/>
        </a:defRPr>
      </a:lvl5pPr>
      <a:lvl6pPr marL="1136142" algn="l" defTabSz="454457" rtl="0" eaLnBrk="1" latinLnBrk="0" hangingPunct="1">
        <a:defRPr sz="895" kern="1200">
          <a:solidFill>
            <a:schemeClr val="tx1"/>
          </a:solidFill>
          <a:latin typeface="+mn-lt"/>
          <a:ea typeface="+mn-ea"/>
          <a:cs typeface="+mn-cs"/>
        </a:defRPr>
      </a:lvl6pPr>
      <a:lvl7pPr marL="1363370" algn="l" defTabSz="454457" rtl="0" eaLnBrk="1" latinLnBrk="0" hangingPunct="1">
        <a:defRPr sz="895" kern="1200">
          <a:solidFill>
            <a:schemeClr val="tx1"/>
          </a:solidFill>
          <a:latin typeface="+mn-lt"/>
          <a:ea typeface="+mn-ea"/>
          <a:cs typeface="+mn-cs"/>
        </a:defRPr>
      </a:lvl7pPr>
      <a:lvl8pPr marL="1590599" algn="l" defTabSz="454457" rtl="0" eaLnBrk="1" latinLnBrk="0" hangingPunct="1">
        <a:defRPr sz="895" kern="1200">
          <a:solidFill>
            <a:schemeClr val="tx1"/>
          </a:solidFill>
          <a:latin typeface="+mn-lt"/>
          <a:ea typeface="+mn-ea"/>
          <a:cs typeface="+mn-cs"/>
        </a:defRPr>
      </a:lvl8pPr>
      <a:lvl9pPr marL="1817827" algn="l" defTabSz="454457" rtl="0" eaLnBrk="1" latinLnBrk="0" hangingPunct="1">
        <a:defRPr sz="8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etwork of barbed wire&#10;&#10;Description automatically generated with medium confidence">
            <a:extLst>
              <a:ext uri="{FF2B5EF4-FFF2-40B4-BE49-F238E27FC236}">
                <a16:creationId xmlns:a16="http://schemas.microsoft.com/office/drawing/2014/main" id="{578FB1D8-5151-4768-E645-FB74404DA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4" r="1581"/>
          <a:stretch/>
        </p:blipFill>
        <p:spPr>
          <a:xfrm>
            <a:off x="718" y="0"/>
            <a:ext cx="4544295" cy="332565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 descr="A light painting of a building&#10;&#10;Description automatically generated with medium confidence">
            <a:extLst>
              <a:ext uri="{FF2B5EF4-FFF2-40B4-BE49-F238E27FC236}">
                <a16:creationId xmlns:a16="http://schemas.microsoft.com/office/drawing/2014/main" id="{99FEC116-8753-120F-F4A2-298C14AE85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97" r="7684" b="5923"/>
          <a:stretch/>
        </p:blipFill>
        <p:spPr>
          <a:xfrm>
            <a:off x="359" y="3532350"/>
            <a:ext cx="4544295" cy="33256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BEF9A1-00D2-F9F2-4E50-AFF984151E06}"/>
              </a:ext>
            </a:extLst>
          </p:cNvPr>
          <p:cNvSpPr txBox="1"/>
          <p:nvPr/>
        </p:nvSpPr>
        <p:spPr>
          <a:xfrm>
            <a:off x="359" y="1"/>
            <a:ext cx="43847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Time-Optimal Ergodic Trajectory in Complex Clutter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1D33DC-12CD-383B-BD61-6AED5F76389C}"/>
              </a:ext>
            </a:extLst>
          </p:cNvPr>
          <p:cNvSpPr txBox="1"/>
          <p:nvPr/>
        </p:nvSpPr>
        <p:spPr>
          <a:xfrm>
            <a:off x="358" y="3529586"/>
            <a:ext cx="43847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b) Trajectory Execution on Drone</a:t>
            </a:r>
          </a:p>
        </p:txBody>
      </p:sp>
      <p:pic>
        <p:nvPicPr>
          <p:cNvPr id="6" name="Picture 5" descr="A red letters on a black background&#10;&#10;Description automatically generated">
            <a:extLst>
              <a:ext uri="{FF2B5EF4-FFF2-40B4-BE49-F238E27FC236}">
                <a16:creationId xmlns:a16="http://schemas.microsoft.com/office/drawing/2014/main" id="{5791E35B-3033-3E24-4F99-A365FB008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3351" y="3515539"/>
            <a:ext cx="1791303" cy="33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271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166</TotalTime>
  <Words>14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Dong, Ethan</dc:creator>
  <cp:lastModifiedBy>Dong, Ethan</cp:lastModifiedBy>
  <cp:revision>6</cp:revision>
  <dcterms:created xsi:type="dcterms:W3CDTF">2023-12-13T19:18:55Z</dcterms:created>
  <dcterms:modified xsi:type="dcterms:W3CDTF">2023-12-14T21:21:14Z</dcterms:modified>
</cp:coreProperties>
</file>

<file path=docProps/thumbnail.jpeg>
</file>